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83" r:id="rId4"/>
    <p:sldId id="285" r:id="rId5"/>
    <p:sldId id="265" r:id="rId6"/>
    <p:sldId id="291" r:id="rId7"/>
    <p:sldId id="282" r:id="rId8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18" autoAdjust="0"/>
  </p:normalViewPr>
  <p:slideViewPr>
    <p:cSldViewPr>
      <p:cViewPr varScale="1">
        <p:scale>
          <a:sx n="37" d="100"/>
          <a:sy n="37" d="100"/>
        </p:scale>
        <p:origin x="1060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98069-E111-49CF-8F92-4ED29A1CB82F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7F68-1D4B-4463-AB07-3942FEF66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3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7F68-1D4B-4463-AB07-3942FEF66A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9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7F68-1D4B-4463-AB07-3942FEF66A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34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7F68-1D4B-4463-AB07-3942FEF66A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1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7F68-1D4B-4463-AB07-3942FEF66A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4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9476527" y="0"/>
                </a:lnTo>
                <a:lnTo>
                  <a:pt x="18288000" y="8811473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045999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987289" y="0"/>
            <a:ext cx="3785235" cy="3744595"/>
          </a:xfrm>
          <a:custGeom>
            <a:avLst/>
            <a:gdLst/>
            <a:ahLst/>
            <a:cxnLst/>
            <a:rect l="l" t="t" r="r" b="b"/>
            <a:pathLst>
              <a:path w="3785234" h="3744595">
                <a:moveTo>
                  <a:pt x="3784633" y="3703811"/>
                </a:moveTo>
                <a:lnTo>
                  <a:pt x="3744222" y="3744222"/>
                </a:lnTo>
                <a:lnTo>
                  <a:pt x="0" y="0"/>
                </a:lnTo>
                <a:lnTo>
                  <a:pt x="80821" y="0"/>
                </a:lnTo>
                <a:lnTo>
                  <a:pt x="3784633" y="3703811"/>
                </a:lnTo>
                <a:close/>
              </a:path>
            </a:pathLst>
          </a:custGeom>
          <a:solidFill>
            <a:srgbClr val="FF4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45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5446" y="1701186"/>
            <a:ext cx="16257107" cy="4552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127000" b="-1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704913" y="6780185"/>
            <a:ext cx="4583430" cy="3507104"/>
          </a:xfrm>
          <a:custGeom>
            <a:avLst/>
            <a:gdLst/>
            <a:ahLst/>
            <a:cxnLst/>
            <a:rect l="l" t="t" r="r" b="b"/>
            <a:pathLst>
              <a:path w="4583430" h="3507104">
                <a:moveTo>
                  <a:pt x="4583085" y="3506814"/>
                </a:moveTo>
                <a:lnTo>
                  <a:pt x="0" y="3506814"/>
                </a:lnTo>
                <a:lnTo>
                  <a:pt x="3506814" y="0"/>
                </a:lnTo>
                <a:lnTo>
                  <a:pt x="4583085" y="1076271"/>
                </a:lnTo>
                <a:lnTo>
                  <a:pt x="4583085" y="3506814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CDB935-D332-407E-B022-8D7003746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579688"/>
            <a:ext cx="6430872" cy="2819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40592-E71E-496E-815E-63272C36393D}"/>
              </a:ext>
            </a:extLst>
          </p:cNvPr>
          <p:cNvSpPr txBox="1"/>
          <p:nvPr/>
        </p:nvSpPr>
        <p:spPr>
          <a:xfrm>
            <a:off x="1016000" y="5804656"/>
            <a:ext cx="812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pc="300" dirty="0">
                <a:solidFill>
                  <a:schemeClr val="bg1"/>
                </a:solidFill>
                <a:latin typeface="Montserrat" panose="00000500000000000000" pitchFamily="2" charset="0"/>
              </a:rPr>
              <a:t>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A87969-51E5-4812-8F71-0FD69765522E}"/>
              </a:ext>
            </a:extLst>
          </p:cNvPr>
          <p:cNvSpPr/>
          <p:nvPr/>
        </p:nvSpPr>
        <p:spPr>
          <a:xfrm>
            <a:off x="1016000" y="7339091"/>
            <a:ext cx="3118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B7DEE8"/>
                </a:solidFill>
                <a:latin typeface="Montserrat" panose="00000500000000000000" pitchFamily="2" charset="0"/>
              </a:rPr>
              <a:t>SUBHEAD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364865" cy="2334260"/>
          </a:xfrm>
          <a:custGeom>
            <a:avLst/>
            <a:gdLst/>
            <a:ahLst/>
            <a:cxnLst/>
            <a:rect l="l" t="t" r="r" b="b"/>
            <a:pathLst>
              <a:path w="3364865" h="2334260">
                <a:moveTo>
                  <a:pt x="1030600" y="2333795"/>
                </a:moveTo>
                <a:lnTo>
                  <a:pt x="0" y="1303194"/>
                </a:lnTo>
                <a:lnTo>
                  <a:pt x="0" y="0"/>
                </a:lnTo>
                <a:lnTo>
                  <a:pt x="3364396" y="0"/>
                </a:lnTo>
                <a:lnTo>
                  <a:pt x="1030600" y="2333795"/>
                </a:lnTo>
                <a:close/>
              </a:path>
            </a:pathLst>
          </a:custGeom>
          <a:solidFill>
            <a:srgbClr val="9AEC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3328" y="-144379"/>
            <a:ext cx="2363470" cy="2329815"/>
          </a:xfrm>
          <a:custGeom>
            <a:avLst/>
            <a:gdLst/>
            <a:ahLst/>
            <a:cxnLst/>
            <a:rect l="l" t="t" r="r" b="b"/>
            <a:pathLst>
              <a:path w="2363470" h="2329815">
                <a:moveTo>
                  <a:pt x="2363290" y="0"/>
                </a:moveTo>
                <a:lnTo>
                  <a:pt x="33675" y="2329614"/>
                </a:lnTo>
                <a:lnTo>
                  <a:pt x="0" y="2295939"/>
                </a:lnTo>
                <a:lnTo>
                  <a:pt x="2295939" y="0"/>
                </a:lnTo>
                <a:lnTo>
                  <a:pt x="2363290" y="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59318" y="9255663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5"/>
                </a:moveTo>
                <a:lnTo>
                  <a:pt x="997660" y="1031335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5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59296" y="7724331"/>
            <a:ext cx="1028700" cy="2057400"/>
          </a:xfrm>
          <a:custGeom>
            <a:avLst/>
            <a:gdLst/>
            <a:ahLst/>
            <a:cxnLst/>
            <a:rect l="l" t="t" r="r" b="b"/>
            <a:pathLst>
              <a:path w="1028700" h="2057400">
                <a:moveTo>
                  <a:pt x="1028702" y="2057404"/>
                </a:moveTo>
                <a:lnTo>
                  <a:pt x="0" y="1028702"/>
                </a:lnTo>
                <a:lnTo>
                  <a:pt x="1028702" y="0"/>
                </a:lnTo>
                <a:lnTo>
                  <a:pt x="1028702" y="2057404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8A423047-A133-42A5-AA1E-068DCECD24E4}"/>
              </a:ext>
            </a:extLst>
          </p:cNvPr>
          <p:cNvSpPr txBox="1"/>
          <p:nvPr/>
        </p:nvSpPr>
        <p:spPr>
          <a:xfrm>
            <a:off x="898358" y="2302593"/>
            <a:ext cx="16491284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fr-FR" sz="5400" b="1" spc="300" dirty="0">
                <a:solidFill>
                  <a:srgbClr val="F7FAFD"/>
                </a:solidFill>
                <a:latin typeface="Montserrat" panose="00000500000000000000" pitchFamily="2" charset="0"/>
                <a:cs typeface="Arial"/>
              </a:rPr>
              <a:t>HEADLINE</a:t>
            </a:r>
            <a:endParaRPr lang="fr-FR" sz="4400" spc="300" dirty="0">
              <a:latin typeface="Montserrat" panose="00000500000000000000" pitchFamily="2" charset="0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6E0278-2B0F-495A-A2D5-95CD9C01C86D}"/>
              </a:ext>
            </a:extLst>
          </p:cNvPr>
          <p:cNvSpPr/>
          <p:nvPr/>
        </p:nvSpPr>
        <p:spPr>
          <a:xfrm>
            <a:off x="1562100" y="4430495"/>
            <a:ext cx="1516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Copy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54BA25-75B8-460D-96C6-B91AFC0C8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673" y="505269"/>
            <a:ext cx="1872973" cy="8211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7241486"/>
            <a:ext cx="991869" cy="1983739"/>
          </a:xfrm>
          <a:custGeom>
            <a:avLst/>
            <a:gdLst/>
            <a:ahLst/>
            <a:cxnLst/>
            <a:rect l="l" t="t" r="r" b="b"/>
            <a:pathLst>
              <a:path w="991869" h="1983740">
                <a:moveTo>
                  <a:pt x="991834" y="991833"/>
                </a:moveTo>
                <a:lnTo>
                  <a:pt x="0" y="1983667"/>
                </a:lnTo>
                <a:lnTo>
                  <a:pt x="0" y="0"/>
                </a:lnTo>
                <a:lnTo>
                  <a:pt x="991834" y="991833"/>
                </a:lnTo>
                <a:close/>
              </a:path>
            </a:pathLst>
          </a:custGeom>
          <a:solidFill>
            <a:srgbClr val="9AEC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59300" y="7689002"/>
            <a:ext cx="1028700" cy="2057400"/>
          </a:xfrm>
          <a:custGeom>
            <a:avLst/>
            <a:gdLst/>
            <a:ahLst/>
            <a:cxnLst/>
            <a:rect l="l" t="t" r="r" b="b"/>
            <a:pathLst>
              <a:path w="1028700" h="2057400">
                <a:moveTo>
                  <a:pt x="1028699" y="2057398"/>
                </a:moveTo>
                <a:lnTo>
                  <a:pt x="0" y="1028699"/>
                </a:lnTo>
                <a:lnTo>
                  <a:pt x="1028699" y="0"/>
                </a:lnTo>
                <a:lnTo>
                  <a:pt x="1028699" y="2057398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8694708"/>
            <a:ext cx="1026160" cy="1059815"/>
          </a:xfrm>
          <a:custGeom>
            <a:avLst/>
            <a:gdLst/>
            <a:ahLst/>
            <a:cxnLst/>
            <a:rect l="l" t="t" r="r" b="b"/>
            <a:pathLst>
              <a:path w="1026160" h="1059815">
                <a:moveTo>
                  <a:pt x="1025978" y="33676"/>
                </a:moveTo>
                <a:lnTo>
                  <a:pt x="0" y="1059654"/>
                </a:lnTo>
                <a:lnTo>
                  <a:pt x="0" y="992302"/>
                </a:lnTo>
                <a:lnTo>
                  <a:pt x="992302" y="0"/>
                </a:lnTo>
                <a:lnTo>
                  <a:pt x="1025978" y="33676"/>
                </a:lnTo>
                <a:close/>
              </a:path>
            </a:pathLst>
          </a:custGeom>
          <a:solidFill>
            <a:srgbClr val="FF4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259318" y="9255663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5"/>
                </a:moveTo>
                <a:lnTo>
                  <a:pt x="997660" y="1031335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5"/>
                </a:lnTo>
                <a:close/>
              </a:path>
            </a:pathLst>
          </a:custGeom>
          <a:solidFill>
            <a:srgbClr val="FF4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6EA020A6-DAC5-44A9-A4AF-9FC79523D7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3200" y="3009900"/>
            <a:ext cx="13792200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85800" indent="-685800" algn="l">
              <a:buClr>
                <a:srgbClr val="FF3399"/>
              </a:buClr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Copy</a:t>
            </a: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D580534C-424B-48ED-AB3A-296F7FC227E7}"/>
              </a:ext>
            </a:extLst>
          </p:cNvPr>
          <p:cNvSpPr txBox="1"/>
          <p:nvPr/>
        </p:nvSpPr>
        <p:spPr>
          <a:xfrm>
            <a:off x="876300" y="1393749"/>
            <a:ext cx="16535400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5400" b="1" spc="300" dirty="0">
                <a:solidFill>
                  <a:srgbClr val="F7FAFD"/>
                </a:solidFill>
                <a:latin typeface="Montserrat" panose="00000500000000000000" pitchFamily="2" charset="0"/>
                <a:cs typeface="Arial"/>
              </a:rPr>
              <a:t>HEADLINE</a:t>
            </a:r>
            <a:endParaRPr sz="5400" b="1" spc="300" dirty="0">
              <a:latin typeface="Montserrat" panose="00000500000000000000" pitchFamily="2" charset="0"/>
              <a:cs typeface="Arial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CD35DA80-876D-49DA-8AA3-625489140608}"/>
              </a:ext>
            </a:extLst>
          </p:cNvPr>
          <p:cNvSpPr txBox="1">
            <a:spLocks/>
          </p:cNvSpPr>
          <p:nvPr/>
        </p:nvSpPr>
        <p:spPr>
          <a:xfrm>
            <a:off x="2743182" y="6139703"/>
            <a:ext cx="13792200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2800" b="0" i="0">
                <a:solidFill>
                  <a:srgbClr val="F7FAFD"/>
                </a:solidFill>
                <a:latin typeface="Arial"/>
                <a:ea typeface="+mj-ea"/>
                <a:cs typeface="Arial"/>
              </a:defRPr>
            </a:lvl1pPr>
          </a:lstStyle>
          <a:p>
            <a:pPr marL="685800" indent="-685800">
              <a:buClr>
                <a:srgbClr val="FF3399"/>
              </a:buClr>
              <a:buFont typeface="Wingdings" panose="05000000000000000000" pitchFamily="2" charset="2"/>
              <a:buChar char="ü"/>
            </a:pPr>
            <a:r>
              <a:rPr lang="en-US" sz="4800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Copy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6BE1A2-3855-4F39-9C6E-AE2F4804E0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673" y="505269"/>
            <a:ext cx="1872973" cy="8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7241486"/>
            <a:ext cx="991869" cy="1983739"/>
          </a:xfrm>
          <a:custGeom>
            <a:avLst/>
            <a:gdLst/>
            <a:ahLst/>
            <a:cxnLst/>
            <a:rect l="l" t="t" r="r" b="b"/>
            <a:pathLst>
              <a:path w="991869" h="1983740">
                <a:moveTo>
                  <a:pt x="991834" y="991833"/>
                </a:moveTo>
                <a:lnTo>
                  <a:pt x="0" y="1983667"/>
                </a:lnTo>
                <a:lnTo>
                  <a:pt x="0" y="0"/>
                </a:lnTo>
                <a:lnTo>
                  <a:pt x="991834" y="991833"/>
                </a:lnTo>
                <a:close/>
              </a:path>
            </a:pathLst>
          </a:custGeom>
          <a:solidFill>
            <a:srgbClr val="9AEC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59300" y="7689002"/>
            <a:ext cx="1028700" cy="2057400"/>
          </a:xfrm>
          <a:custGeom>
            <a:avLst/>
            <a:gdLst/>
            <a:ahLst/>
            <a:cxnLst/>
            <a:rect l="l" t="t" r="r" b="b"/>
            <a:pathLst>
              <a:path w="1028700" h="2057400">
                <a:moveTo>
                  <a:pt x="1028699" y="2057398"/>
                </a:moveTo>
                <a:lnTo>
                  <a:pt x="0" y="1028699"/>
                </a:lnTo>
                <a:lnTo>
                  <a:pt x="1028699" y="0"/>
                </a:lnTo>
                <a:lnTo>
                  <a:pt x="1028699" y="2057398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8694708"/>
            <a:ext cx="1026160" cy="1059815"/>
          </a:xfrm>
          <a:custGeom>
            <a:avLst/>
            <a:gdLst/>
            <a:ahLst/>
            <a:cxnLst/>
            <a:rect l="l" t="t" r="r" b="b"/>
            <a:pathLst>
              <a:path w="1026160" h="1059815">
                <a:moveTo>
                  <a:pt x="1025978" y="33676"/>
                </a:moveTo>
                <a:lnTo>
                  <a:pt x="0" y="1059654"/>
                </a:lnTo>
                <a:lnTo>
                  <a:pt x="0" y="992302"/>
                </a:lnTo>
                <a:lnTo>
                  <a:pt x="992302" y="0"/>
                </a:lnTo>
                <a:lnTo>
                  <a:pt x="1025978" y="33676"/>
                </a:lnTo>
                <a:close/>
              </a:path>
            </a:pathLst>
          </a:custGeom>
          <a:solidFill>
            <a:srgbClr val="FF4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259318" y="9255663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5"/>
                </a:moveTo>
                <a:lnTo>
                  <a:pt x="997660" y="1031335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5"/>
                </a:lnTo>
                <a:close/>
              </a:path>
            </a:pathLst>
          </a:custGeom>
          <a:solidFill>
            <a:srgbClr val="FF4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6EA020A6-DAC5-44A9-A4AF-9FC79523D7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57400" y="3009900"/>
            <a:ext cx="15392400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85800" indent="-685800">
              <a:buClr>
                <a:srgbClr val="FF3399"/>
              </a:buClr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Copy</a:t>
            </a:r>
            <a:endParaRPr lang="en-US" sz="4800" dirty="0">
              <a:solidFill>
                <a:schemeClr val="accent5">
                  <a:lumMod val="40000"/>
                  <a:lumOff val="6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D580534C-424B-48ED-AB3A-296F7FC227E7}"/>
              </a:ext>
            </a:extLst>
          </p:cNvPr>
          <p:cNvSpPr txBox="1"/>
          <p:nvPr/>
        </p:nvSpPr>
        <p:spPr>
          <a:xfrm>
            <a:off x="876300" y="1630962"/>
            <a:ext cx="16535400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4400" b="1" i="1" spc="300" dirty="0">
                <a:solidFill>
                  <a:srgbClr val="F7FAFD"/>
                </a:solidFill>
                <a:latin typeface="Montserrat" panose="00000500000000000000" pitchFamily="2" charset="0"/>
                <a:cs typeface="Arial"/>
              </a:rPr>
              <a:t>Subhead</a:t>
            </a:r>
            <a:endParaRPr sz="4400" b="1" i="1" spc="300" dirty="0">
              <a:latin typeface="Montserrat" panose="00000500000000000000" pitchFamily="2" charset="0"/>
              <a:cs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91DF33-1708-47A6-9BA9-54FFD430103E}"/>
              </a:ext>
            </a:extLst>
          </p:cNvPr>
          <p:cNvSpPr/>
          <p:nvPr/>
        </p:nvSpPr>
        <p:spPr>
          <a:xfrm>
            <a:off x="2057400" y="5671826"/>
            <a:ext cx="1569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Clr>
                <a:srgbClr val="FF3399"/>
              </a:buClr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Copy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026FD8F2-E80F-49EF-BDBE-5FCBD81191DE}"/>
              </a:ext>
            </a:extLst>
          </p:cNvPr>
          <p:cNvSpPr txBox="1"/>
          <p:nvPr/>
        </p:nvSpPr>
        <p:spPr>
          <a:xfrm>
            <a:off x="857250" y="859151"/>
            <a:ext cx="16535400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5400" b="1" spc="300" dirty="0">
                <a:solidFill>
                  <a:srgbClr val="F7FAFD"/>
                </a:solidFill>
                <a:latin typeface="Montserrat" panose="00000500000000000000" pitchFamily="2" charset="0"/>
                <a:cs typeface="Arial"/>
              </a:rPr>
              <a:t>HEADLINE</a:t>
            </a:r>
            <a:endParaRPr sz="5400" b="1" spc="300" dirty="0">
              <a:latin typeface="Montserrat" panose="00000500000000000000" pitchFamily="2" charset="0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8FF0EC-D3D9-4D0D-87A5-B342DD1BDDFC}"/>
              </a:ext>
            </a:extLst>
          </p:cNvPr>
          <p:cNvSpPr/>
          <p:nvPr/>
        </p:nvSpPr>
        <p:spPr>
          <a:xfrm>
            <a:off x="3733800" y="3872925"/>
            <a:ext cx="1333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Sub</a:t>
            </a:r>
            <a:endParaRPr lang="en-US" sz="3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CA29F2-1565-427C-8A1B-1A5FE8AF190F}"/>
              </a:ext>
            </a:extLst>
          </p:cNvPr>
          <p:cNvSpPr/>
          <p:nvPr/>
        </p:nvSpPr>
        <p:spPr>
          <a:xfrm>
            <a:off x="3733800" y="4558725"/>
            <a:ext cx="1333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Sub</a:t>
            </a:r>
            <a:endParaRPr lang="en-US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4F3270-9A4C-4101-A5CD-CCEEFD422365}"/>
              </a:ext>
            </a:extLst>
          </p:cNvPr>
          <p:cNvSpPr/>
          <p:nvPr/>
        </p:nvSpPr>
        <p:spPr>
          <a:xfrm>
            <a:off x="3733800" y="7295857"/>
            <a:ext cx="1333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Sub</a:t>
            </a:r>
            <a:endParaRPr lang="en-US" sz="3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1779E1-F564-4222-8ECD-4D2BDF5CCD89}"/>
              </a:ext>
            </a:extLst>
          </p:cNvPr>
          <p:cNvSpPr/>
          <p:nvPr/>
        </p:nvSpPr>
        <p:spPr>
          <a:xfrm>
            <a:off x="3733800" y="7981657"/>
            <a:ext cx="1333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Sub</a:t>
            </a:r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C606EE-6521-4DE5-948A-4BF91050FC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673" y="505269"/>
            <a:ext cx="1872973" cy="8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8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" grpId="0"/>
      <p:bldP spid="20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364865" cy="2334260"/>
          </a:xfrm>
          <a:custGeom>
            <a:avLst/>
            <a:gdLst/>
            <a:ahLst/>
            <a:cxnLst/>
            <a:rect l="l" t="t" r="r" b="b"/>
            <a:pathLst>
              <a:path w="3364865" h="2334260">
                <a:moveTo>
                  <a:pt x="1030600" y="2333795"/>
                </a:moveTo>
                <a:lnTo>
                  <a:pt x="0" y="1303194"/>
                </a:lnTo>
                <a:lnTo>
                  <a:pt x="0" y="0"/>
                </a:lnTo>
                <a:lnTo>
                  <a:pt x="3364396" y="0"/>
                </a:lnTo>
                <a:lnTo>
                  <a:pt x="1030600" y="2333795"/>
                </a:lnTo>
                <a:close/>
              </a:path>
            </a:pathLst>
          </a:custGeom>
          <a:solidFill>
            <a:srgbClr val="9AEC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3328" y="0"/>
            <a:ext cx="2363470" cy="2329815"/>
          </a:xfrm>
          <a:custGeom>
            <a:avLst/>
            <a:gdLst/>
            <a:ahLst/>
            <a:cxnLst/>
            <a:rect l="l" t="t" r="r" b="b"/>
            <a:pathLst>
              <a:path w="2363470" h="2329815">
                <a:moveTo>
                  <a:pt x="2363290" y="0"/>
                </a:moveTo>
                <a:lnTo>
                  <a:pt x="33675" y="2329614"/>
                </a:lnTo>
                <a:lnTo>
                  <a:pt x="0" y="2295939"/>
                </a:lnTo>
                <a:lnTo>
                  <a:pt x="2295939" y="0"/>
                </a:lnTo>
                <a:lnTo>
                  <a:pt x="2363290" y="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59318" y="9255663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5"/>
                </a:moveTo>
                <a:lnTo>
                  <a:pt x="997660" y="1031335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5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76578" y="2324100"/>
            <a:ext cx="12801600" cy="11195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7200" b="1" spc="300" dirty="0">
                <a:latin typeface="Montserrat" panose="00000500000000000000" pitchFamily="2" charset="0"/>
              </a:rPr>
              <a:t>HEADLINE</a:t>
            </a:r>
            <a:endParaRPr lang="en-US" sz="7200" dirty="0">
              <a:solidFill>
                <a:srgbClr val="B7DEE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259296" y="7724331"/>
            <a:ext cx="1028700" cy="2057400"/>
          </a:xfrm>
          <a:custGeom>
            <a:avLst/>
            <a:gdLst/>
            <a:ahLst/>
            <a:cxnLst/>
            <a:rect l="l" t="t" r="r" b="b"/>
            <a:pathLst>
              <a:path w="1028700" h="2057400">
                <a:moveTo>
                  <a:pt x="1028702" y="2057404"/>
                </a:moveTo>
                <a:lnTo>
                  <a:pt x="0" y="1028702"/>
                </a:lnTo>
                <a:lnTo>
                  <a:pt x="1028702" y="0"/>
                </a:lnTo>
                <a:lnTo>
                  <a:pt x="1028702" y="2057404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F60DAFEF-A1AF-4D61-B6DD-C5312548E530}"/>
              </a:ext>
            </a:extLst>
          </p:cNvPr>
          <p:cNvSpPr/>
          <p:nvPr/>
        </p:nvSpPr>
        <p:spPr>
          <a:xfrm>
            <a:off x="2514600" y="3467100"/>
            <a:ext cx="5867400" cy="914400"/>
          </a:xfrm>
          <a:prstGeom prst="mathMinus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573F34-D4C3-403B-A368-F686DD8E7E56}"/>
              </a:ext>
            </a:extLst>
          </p:cNvPr>
          <p:cNvSpPr txBox="1"/>
          <p:nvPr/>
        </p:nvSpPr>
        <p:spPr>
          <a:xfrm>
            <a:off x="3276578" y="4533900"/>
            <a:ext cx="1264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B7DEE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Copy</a:t>
            </a:r>
            <a:endParaRPr lang="en-US" sz="4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BD52E7-305C-4477-8F7E-96D35C0AC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673" y="505269"/>
            <a:ext cx="1872973" cy="8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364865" cy="2334260"/>
          </a:xfrm>
          <a:custGeom>
            <a:avLst/>
            <a:gdLst/>
            <a:ahLst/>
            <a:cxnLst/>
            <a:rect l="l" t="t" r="r" b="b"/>
            <a:pathLst>
              <a:path w="3364865" h="2334260">
                <a:moveTo>
                  <a:pt x="1030600" y="2333795"/>
                </a:moveTo>
                <a:lnTo>
                  <a:pt x="0" y="1303194"/>
                </a:lnTo>
                <a:lnTo>
                  <a:pt x="0" y="0"/>
                </a:lnTo>
                <a:lnTo>
                  <a:pt x="3364396" y="0"/>
                </a:lnTo>
                <a:lnTo>
                  <a:pt x="1030600" y="2333795"/>
                </a:lnTo>
                <a:close/>
              </a:path>
            </a:pathLst>
          </a:custGeom>
          <a:solidFill>
            <a:srgbClr val="9AEC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3328" y="0"/>
            <a:ext cx="2363470" cy="2329815"/>
          </a:xfrm>
          <a:custGeom>
            <a:avLst/>
            <a:gdLst/>
            <a:ahLst/>
            <a:cxnLst/>
            <a:rect l="l" t="t" r="r" b="b"/>
            <a:pathLst>
              <a:path w="2363470" h="2329815">
                <a:moveTo>
                  <a:pt x="2363290" y="0"/>
                </a:moveTo>
                <a:lnTo>
                  <a:pt x="33675" y="2329614"/>
                </a:lnTo>
                <a:lnTo>
                  <a:pt x="0" y="2295939"/>
                </a:lnTo>
                <a:lnTo>
                  <a:pt x="2295939" y="0"/>
                </a:lnTo>
                <a:lnTo>
                  <a:pt x="2363290" y="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59318" y="9255663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5"/>
                </a:moveTo>
                <a:lnTo>
                  <a:pt x="997660" y="1031335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5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76578" y="1485900"/>
            <a:ext cx="12801600" cy="11195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7200" b="1" spc="300" dirty="0">
                <a:latin typeface="Montserrat" panose="00000500000000000000" pitchFamily="2" charset="0"/>
              </a:rPr>
              <a:t>HEADLINE</a:t>
            </a:r>
            <a:endParaRPr lang="en-US" sz="7200" dirty="0">
              <a:solidFill>
                <a:srgbClr val="B7DEE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259296" y="7724331"/>
            <a:ext cx="1028700" cy="2057400"/>
          </a:xfrm>
          <a:custGeom>
            <a:avLst/>
            <a:gdLst/>
            <a:ahLst/>
            <a:cxnLst/>
            <a:rect l="l" t="t" r="r" b="b"/>
            <a:pathLst>
              <a:path w="1028700" h="2057400">
                <a:moveTo>
                  <a:pt x="1028702" y="2057404"/>
                </a:moveTo>
                <a:lnTo>
                  <a:pt x="0" y="1028702"/>
                </a:lnTo>
                <a:lnTo>
                  <a:pt x="1028702" y="0"/>
                </a:lnTo>
                <a:lnTo>
                  <a:pt x="1028702" y="2057404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F60DAFEF-A1AF-4D61-B6DD-C5312548E530}"/>
              </a:ext>
            </a:extLst>
          </p:cNvPr>
          <p:cNvSpPr/>
          <p:nvPr/>
        </p:nvSpPr>
        <p:spPr>
          <a:xfrm>
            <a:off x="1447800" y="2440934"/>
            <a:ext cx="13563622" cy="914400"/>
          </a:xfrm>
          <a:prstGeom prst="mathMinus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573F34-D4C3-403B-A368-F686DD8E7E56}"/>
              </a:ext>
            </a:extLst>
          </p:cNvPr>
          <p:cNvSpPr txBox="1"/>
          <p:nvPr/>
        </p:nvSpPr>
        <p:spPr>
          <a:xfrm>
            <a:off x="3165063" y="3483106"/>
            <a:ext cx="1356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33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Item 1</a:t>
            </a:r>
            <a:endParaRPr lang="en-US" sz="3600" spc="3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D8044B-9DB7-4374-9FB0-E70FD61EB67D}"/>
              </a:ext>
            </a:extLst>
          </p:cNvPr>
          <p:cNvSpPr/>
          <p:nvPr/>
        </p:nvSpPr>
        <p:spPr>
          <a:xfrm>
            <a:off x="3165063" y="4683940"/>
            <a:ext cx="1303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33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2. </a:t>
            </a:r>
            <a:r>
              <a:rPr lang="en-US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Item 2</a:t>
            </a:r>
            <a:endParaRPr lang="en-US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0D2AEC-AC43-405C-A3C8-A0A0AE2AFE98}"/>
              </a:ext>
            </a:extLst>
          </p:cNvPr>
          <p:cNvSpPr/>
          <p:nvPr/>
        </p:nvSpPr>
        <p:spPr>
          <a:xfrm>
            <a:off x="3165062" y="5810149"/>
            <a:ext cx="15275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33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3. </a:t>
            </a:r>
            <a:r>
              <a:rPr lang="en-US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Item 3</a:t>
            </a:r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9B1C81-60D5-442E-B769-74279B8AE14A}"/>
              </a:ext>
            </a:extLst>
          </p:cNvPr>
          <p:cNvSpPr/>
          <p:nvPr/>
        </p:nvSpPr>
        <p:spPr>
          <a:xfrm>
            <a:off x="3162278" y="6893642"/>
            <a:ext cx="130302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33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4. </a:t>
            </a:r>
            <a:r>
              <a:rPr lang="en-US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Item 4</a:t>
            </a:r>
            <a:endParaRPr lang="en-US" sz="3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D6C522-E542-4A8C-8F86-0F124B5F045A}"/>
              </a:ext>
            </a:extLst>
          </p:cNvPr>
          <p:cNvSpPr/>
          <p:nvPr/>
        </p:nvSpPr>
        <p:spPr>
          <a:xfrm>
            <a:off x="3162278" y="8019040"/>
            <a:ext cx="13566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33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5. </a:t>
            </a:r>
            <a:r>
              <a:rPr lang="en-US" sz="3600" dirty="0">
                <a:solidFill>
                  <a:srgbClr val="B7DEE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Item 5</a:t>
            </a:r>
            <a:endParaRPr lang="en-US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69A73B-20ED-4A3F-BB45-C3EC51B989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673" y="505269"/>
            <a:ext cx="1872973" cy="8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7241486"/>
            <a:ext cx="991869" cy="1983739"/>
          </a:xfrm>
          <a:custGeom>
            <a:avLst/>
            <a:gdLst/>
            <a:ahLst/>
            <a:cxnLst/>
            <a:rect l="l" t="t" r="r" b="b"/>
            <a:pathLst>
              <a:path w="991869" h="1983740">
                <a:moveTo>
                  <a:pt x="991834" y="991833"/>
                </a:moveTo>
                <a:lnTo>
                  <a:pt x="0" y="1983667"/>
                </a:lnTo>
                <a:lnTo>
                  <a:pt x="0" y="0"/>
                </a:lnTo>
                <a:lnTo>
                  <a:pt x="991834" y="991833"/>
                </a:lnTo>
                <a:close/>
              </a:path>
            </a:pathLst>
          </a:custGeom>
          <a:solidFill>
            <a:srgbClr val="9AEC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59300" y="7689002"/>
            <a:ext cx="1028700" cy="2057400"/>
          </a:xfrm>
          <a:custGeom>
            <a:avLst/>
            <a:gdLst/>
            <a:ahLst/>
            <a:cxnLst/>
            <a:rect l="l" t="t" r="r" b="b"/>
            <a:pathLst>
              <a:path w="1028700" h="2057400">
                <a:moveTo>
                  <a:pt x="1028699" y="2057398"/>
                </a:moveTo>
                <a:lnTo>
                  <a:pt x="0" y="1028699"/>
                </a:lnTo>
                <a:lnTo>
                  <a:pt x="1028699" y="0"/>
                </a:lnTo>
                <a:lnTo>
                  <a:pt x="1028699" y="2057398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8694708"/>
            <a:ext cx="1026160" cy="1059815"/>
          </a:xfrm>
          <a:custGeom>
            <a:avLst/>
            <a:gdLst/>
            <a:ahLst/>
            <a:cxnLst/>
            <a:rect l="l" t="t" r="r" b="b"/>
            <a:pathLst>
              <a:path w="1026160" h="1059815">
                <a:moveTo>
                  <a:pt x="1025978" y="33676"/>
                </a:moveTo>
                <a:lnTo>
                  <a:pt x="0" y="1059654"/>
                </a:lnTo>
                <a:lnTo>
                  <a:pt x="0" y="992302"/>
                </a:lnTo>
                <a:lnTo>
                  <a:pt x="992302" y="0"/>
                </a:lnTo>
                <a:lnTo>
                  <a:pt x="1025978" y="33676"/>
                </a:lnTo>
                <a:close/>
              </a:path>
            </a:pathLst>
          </a:custGeom>
          <a:solidFill>
            <a:srgbClr val="FF4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259318" y="9255663"/>
            <a:ext cx="1028700" cy="1031875"/>
          </a:xfrm>
          <a:custGeom>
            <a:avLst/>
            <a:gdLst/>
            <a:ahLst/>
            <a:cxnLst/>
            <a:rect l="l" t="t" r="r" b="b"/>
            <a:pathLst>
              <a:path w="1028700" h="1031875">
                <a:moveTo>
                  <a:pt x="1028682" y="1031335"/>
                </a:moveTo>
                <a:lnTo>
                  <a:pt x="997660" y="1031335"/>
                </a:lnTo>
                <a:lnTo>
                  <a:pt x="0" y="33675"/>
                </a:lnTo>
                <a:lnTo>
                  <a:pt x="33674" y="0"/>
                </a:lnTo>
                <a:lnTo>
                  <a:pt x="1028682" y="995007"/>
                </a:lnTo>
                <a:lnTo>
                  <a:pt x="1028682" y="1031335"/>
                </a:lnTo>
                <a:close/>
              </a:path>
            </a:pathLst>
          </a:custGeom>
          <a:solidFill>
            <a:srgbClr val="FF4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509A20CC-0868-453A-BDA1-8848688A93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3330" y="6532065"/>
            <a:ext cx="10718800" cy="153170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algn="ctr">
              <a:lnSpc>
                <a:spcPct val="104500"/>
              </a:lnSpc>
              <a:spcBef>
                <a:spcPts val="1105"/>
              </a:spcBef>
            </a:pPr>
            <a:r>
              <a:rPr lang="en-US" sz="9600" b="1" spc="1385" dirty="0">
                <a:latin typeface="Montserrat" panose="00000500000000000000" pitchFamily="2" charset="0"/>
              </a:rPr>
              <a:t>THANK YOU!</a:t>
            </a:r>
            <a:endParaRPr sz="9600" b="1" dirty="0">
              <a:latin typeface="Montserrat" panose="00000500000000000000" pitchFamily="2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20F3789A-9E4D-4903-AD3C-707202274301}"/>
              </a:ext>
            </a:extLst>
          </p:cNvPr>
          <p:cNvSpPr txBox="1"/>
          <p:nvPr/>
        </p:nvSpPr>
        <p:spPr>
          <a:xfrm>
            <a:off x="7021830" y="8063766"/>
            <a:ext cx="4241799" cy="6309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US" sz="4000" spc="635" dirty="0">
                <a:solidFill>
                  <a:srgbClr val="9AECFA"/>
                </a:solidFill>
                <a:latin typeface="Montserrat" panose="00000500000000000000" pitchFamily="2" charset="0"/>
                <a:cs typeface="Arial"/>
              </a:rPr>
              <a:t>Questions?</a:t>
            </a:r>
            <a:endParaRPr sz="4000" dirty="0">
              <a:latin typeface="Montserrat" panose="00000500000000000000" pitchFamily="2" charset="0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B5EABB4-F784-4081-A580-F39746EFD1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84" y="1404149"/>
            <a:ext cx="10606489" cy="46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5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49</Words>
  <Application>Microsoft Office PowerPoint</Application>
  <PresentationFormat>Custom</PresentationFormat>
  <Paragraphs>31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Montserrat</vt:lpstr>
      <vt:lpstr>Wingdings</vt:lpstr>
      <vt:lpstr>Office Theme</vt:lpstr>
      <vt:lpstr>PowerPoint Presentation</vt:lpstr>
      <vt:lpstr>PowerPoint Presentation</vt:lpstr>
      <vt:lpstr>Copy</vt:lpstr>
      <vt:lpstr>Copy</vt:lpstr>
      <vt:lpstr>HEADLINE</vt:lpstr>
      <vt:lpstr>HEADLINE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Agenda Branded Presentation</dc:title>
  <dc:creator>myingst1</dc:creator>
  <cp:keywords>DADs-R0GSuU,BABs5-yljbI</cp:keywords>
  <cp:lastModifiedBy>Morgan Yingst</cp:lastModifiedBy>
  <cp:revision>76</cp:revision>
  <dcterms:created xsi:type="dcterms:W3CDTF">2019-12-20T16:03:51Z</dcterms:created>
  <dcterms:modified xsi:type="dcterms:W3CDTF">2021-04-01T15:08:38Z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2019-12-19T00:00:00Z</vt:filetime>
  </property>
  <property fmtid="{D5CDD505-2E9C-101B-9397-08002B2CF9AE}" pid="3" name="Creator">
    <vt:lpwstr>Canva</vt:lpwstr>
  </property>
  <property fmtid="{D5CDD505-2E9C-101B-9397-08002B2CF9AE}" pid="4" name="LastSaved">
    <vt:filetime>2019-12-20T00:00:00Z</vt:filetime>
  </property>
</Properties>
</file>